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290" r:id="rId2"/>
    <p:sldId id="292" r:id="rId3"/>
    <p:sldId id="304" r:id="rId4"/>
    <p:sldId id="294" r:id="rId5"/>
    <p:sldId id="305" r:id="rId6"/>
    <p:sldId id="293" r:id="rId7"/>
    <p:sldId id="295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6" r:id="rId16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040"/>
    <a:srgbClr val="3B45AC"/>
    <a:srgbClr val="F47B1E"/>
    <a:srgbClr val="038AB7"/>
    <a:srgbClr val="008BBA"/>
    <a:srgbClr val="0091C0"/>
    <a:srgbClr val="0E79AE"/>
    <a:srgbClr val="0090C2"/>
    <a:srgbClr val="000000"/>
    <a:srgbClr val="BDD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 autoAdjust="0"/>
    <p:restoredTop sz="86713" autoAdjust="0"/>
  </p:normalViewPr>
  <p:slideViewPr>
    <p:cSldViewPr snapToGrid="0">
      <p:cViewPr varScale="1">
        <p:scale>
          <a:sx n="97" d="100"/>
          <a:sy n="97" d="100"/>
        </p:scale>
        <p:origin x="1080" y="184"/>
      </p:cViewPr>
      <p:guideLst>
        <p:guide orient="horz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4" d="100"/>
          <a:sy n="124" d="100"/>
        </p:scale>
        <p:origin x="380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606223-5810-7A4B-BB24-4DC04D13303D}" type="datetimeFigureOut">
              <a:rPr lang="en-US" smtClean="0"/>
              <a:t>3/2/20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AB2983-8FA3-524E-8FF0-F4270ED24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387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E3467-54CA-4ED8-ACC4-7F680C940380}" type="datetimeFigureOut">
              <a:rPr lang="pt-PT" smtClean="0"/>
              <a:t>02/03/20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D59A6D-54E1-4A01-AE77-1D6F72C6127B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433881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85FB34-3BA0-2B42-AB17-CFE08BA75F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0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47B1E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986457" y="362663"/>
            <a:ext cx="7969370" cy="826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85764" y="1884743"/>
            <a:ext cx="4464676" cy="424780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2200"/>
              </a:spcBef>
              <a:buClr>
                <a:srgbClr val="FBB040"/>
              </a:buClr>
              <a:buFont typeface="Wingdings" charset="2"/>
              <a:buChar char="§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 – 2 columns</a:t>
            </a:r>
          </a:p>
        </p:txBody>
      </p:sp>
      <p:sp>
        <p:nvSpPr>
          <p:cNvPr id="8" name="Text Placeholder 24"/>
          <p:cNvSpPr>
            <a:spLocks noGrp="1"/>
          </p:cNvSpPr>
          <p:nvPr>
            <p:ph type="body" sz="quarter" idx="13" hasCustomPrompt="1"/>
          </p:nvPr>
        </p:nvSpPr>
        <p:spPr>
          <a:xfrm>
            <a:off x="5810982" y="1884743"/>
            <a:ext cx="4464676" cy="424780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2200"/>
              </a:spcBef>
              <a:buClr>
                <a:srgbClr val="FBB040"/>
              </a:buClr>
              <a:buFont typeface="Wingdings" charset="2"/>
              <a:buChar char="§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 – 2 columns</a:t>
            </a:r>
          </a:p>
        </p:txBody>
      </p:sp>
    </p:spTree>
    <p:extLst>
      <p:ext uri="{BB962C8B-B14F-4D97-AF65-F5344CB8AC3E}">
        <p14:creationId xmlns:p14="http://schemas.microsoft.com/office/powerpoint/2010/main" val="2653601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bullets +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47B1E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986457" y="362663"/>
            <a:ext cx="7969370" cy="826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5762041" y="1875939"/>
            <a:ext cx="4347740" cy="42569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Drag picture to placeholder or click icon to add</a:t>
            </a:r>
            <a:endParaRPr lang="pt-PT" dirty="0"/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7" hasCustomPrompt="1"/>
          </p:nvPr>
        </p:nvSpPr>
        <p:spPr>
          <a:xfrm>
            <a:off x="985764" y="1884743"/>
            <a:ext cx="4464676" cy="424780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2200"/>
              </a:spcBef>
              <a:buClr>
                <a:srgbClr val="FBB040"/>
              </a:buClr>
              <a:buFont typeface="Wingdings" charset="2"/>
              <a:buChar char="§"/>
              <a:defRPr sz="2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 – Column bullets  +  1 Picture</a:t>
            </a:r>
          </a:p>
        </p:txBody>
      </p:sp>
    </p:spTree>
    <p:extLst>
      <p:ext uri="{BB962C8B-B14F-4D97-AF65-F5344CB8AC3E}">
        <p14:creationId xmlns:p14="http://schemas.microsoft.com/office/powerpoint/2010/main" val="34322280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bullets +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47B1E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986457" y="362663"/>
            <a:ext cx="7969370" cy="826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5762041" y="1875939"/>
            <a:ext cx="4347740" cy="20591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Drag picture to placeholder or click icon to add</a:t>
            </a:r>
            <a:endParaRPr lang="pt-PT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5762041" y="4083775"/>
            <a:ext cx="4347740" cy="20487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Drag picture to placeholder or click icon to add</a:t>
            </a:r>
            <a:endParaRPr lang="pt-PT" dirty="0"/>
          </a:p>
        </p:txBody>
      </p:sp>
      <p:sp>
        <p:nvSpPr>
          <p:cNvPr id="8" name="Text Placehold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985764" y="1884743"/>
            <a:ext cx="4464676" cy="424780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2200"/>
              </a:spcBef>
              <a:buClr>
                <a:srgbClr val="FBB040"/>
              </a:buClr>
              <a:buFont typeface="Wingdings" charset="2"/>
              <a:buChar char="§"/>
              <a:defRPr sz="2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 – Column bullets  +  2 Picture</a:t>
            </a:r>
          </a:p>
        </p:txBody>
      </p:sp>
    </p:spTree>
    <p:extLst>
      <p:ext uri="{BB962C8B-B14F-4D97-AF65-F5344CB8AC3E}">
        <p14:creationId xmlns:p14="http://schemas.microsoft.com/office/powerpoint/2010/main" val="20053841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47B1E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985764" y="1927444"/>
            <a:ext cx="9251436" cy="425525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869519" y="362663"/>
            <a:ext cx="7969370" cy="826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95784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5761348" y="1928034"/>
            <a:ext cx="4347740" cy="20070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Drag picture to placeholder or click icon to add</a:t>
            </a:r>
            <a:endParaRPr lang="pt-PT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5761348" y="4125515"/>
            <a:ext cx="4347740" cy="20070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Drag picture to placeholder or click icon to add</a:t>
            </a:r>
            <a:endParaRPr lang="pt-PT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985764" y="1928034"/>
            <a:ext cx="4347740" cy="20070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Drag picture to placeholder or click icon to add</a:t>
            </a:r>
            <a:endParaRPr lang="pt-PT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985764" y="4168805"/>
            <a:ext cx="4347740" cy="20070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Drag picture to placeholder or click icon to add</a:t>
            </a:r>
            <a:endParaRPr lang="pt-PT" dirty="0"/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985764" y="362663"/>
            <a:ext cx="7969370" cy="826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BB040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782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09A963D-3CC8-6B47-81C5-20015D5C56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117D459-31E0-8B40-85F4-8953C124D1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65688" y="2781300"/>
            <a:ext cx="5362575" cy="24495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68611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62444-1653-0E47-B51E-804C6F25CE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1669428" y="1038710"/>
            <a:ext cx="4022071" cy="2550524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2800" b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lnSpc>
                <a:spcPts val="3160"/>
              </a:lnSpc>
              <a:spcBef>
                <a:spcPts val="1800"/>
              </a:spcBef>
              <a:spcAft>
                <a:spcPts val="1200"/>
              </a:spcAft>
              <a:defRPr sz="2800" b="1">
                <a:solidFill>
                  <a:srgbClr val="FFFFFF"/>
                </a:solidFill>
              </a:defRPr>
            </a:lvl2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add</a:t>
            </a:r>
            <a:r>
              <a:rPr lang="pt-PT" dirty="0"/>
              <a:t> </a:t>
            </a:r>
            <a:r>
              <a:rPr lang="pt-PT" dirty="0" err="1"/>
              <a:t>text</a:t>
            </a:r>
            <a:r>
              <a:rPr lang="pt-PT" dirty="0"/>
              <a:t> – </a:t>
            </a:r>
            <a:r>
              <a:rPr lang="pt-PT" dirty="0" err="1"/>
              <a:t>Title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presentation</a:t>
            </a:r>
            <a:endParaRPr lang="pt-PT" dirty="0"/>
          </a:p>
        </p:txBody>
      </p:sp>
      <p:sp>
        <p:nvSpPr>
          <p:cNvPr id="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54028" y="4517037"/>
            <a:ext cx="4837471" cy="347690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lnSpc>
                <a:spcPts val="3160"/>
              </a:lnSpc>
              <a:spcBef>
                <a:spcPts val="1800"/>
              </a:spcBef>
              <a:spcAft>
                <a:spcPts val="1200"/>
              </a:spcAft>
              <a:defRPr sz="2800" b="1">
                <a:solidFill>
                  <a:srgbClr val="FFFFFF"/>
                </a:solidFill>
              </a:defRPr>
            </a:lvl2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add</a:t>
            </a:r>
            <a:r>
              <a:rPr lang="pt-PT" dirty="0"/>
              <a:t> </a:t>
            </a:r>
            <a:r>
              <a:rPr lang="pt-PT" dirty="0" err="1"/>
              <a:t>text</a:t>
            </a:r>
            <a:r>
              <a:rPr lang="pt-PT" dirty="0"/>
              <a:t> – </a:t>
            </a:r>
            <a:r>
              <a:rPr lang="pt-PT" dirty="0" err="1"/>
              <a:t>Location</a:t>
            </a:r>
            <a:endParaRPr lang="pt-PT" dirty="0"/>
          </a:p>
        </p:txBody>
      </p:sp>
      <p:sp>
        <p:nvSpPr>
          <p:cNvPr id="6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854028" y="4135311"/>
            <a:ext cx="4837471" cy="347690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lnSpc>
                <a:spcPts val="3160"/>
              </a:lnSpc>
              <a:spcBef>
                <a:spcPts val="1800"/>
              </a:spcBef>
              <a:spcAft>
                <a:spcPts val="1200"/>
              </a:spcAft>
              <a:defRPr sz="2800" b="1">
                <a:solidFill>
                  <a:srgbClr val="FFFFFF"/>
                </a:solidFill>
              </a:defRPr>
            </a:lvl2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add</a:t>
            </a:r>
            <a:r>
              <a:rPr lang="pt-PT" dirty="0"/>
              <a:t> </a:t>
            </a:r>
            <a:r>
              <a:rPr lang="pt-PT" dirty="0" err="1"/>
              <a:t>text</a:t>
            </a:r>
            <a:r>
              <a:rPr lang="pt-PT" dirty="0"/>
              <a:t> – </a:t>
            </a:r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Author</a:t>
            </a:r>
            <a:r>
              <a:rPr lang="pt-PT" dirty="0"/>
              <a:t>(s)</a:t>
            </a:r>
          </a:p>
        </p:txBody>
      </p:sp>
      <p:sp>
        <p:nvSpPr>
          <p:cNvPr id="8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54028" y="4898763"/>
            <a:ext cx="4837471" cy="347690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lnSpc>
                <a:spcPts val="3160"/>
              </a:lnSpc>
              <a:spcBef>
                <a:spcPts val="1800"/>
              </a:spcBef>
              <a:spcAft>
                <a:spcPts val="1200"/>
              </a:spcAft>
              <a:defRPr sz="2800" b="1">
                <a:solidFill>
                  <a:srgbClr val="FFFFFF"/>
                </a:solidFill>
              </a:defRPr>
            </a:lvl2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add</a:t>
            </a:r>
            <a:r>
              <a:rPr lang="pt-PT" dirty="0"/>
              <a:t> </a:t>
            </a:r>
            <a:r>
              <a:rPr lang="pt-PT" dirty="0" err="1"/>
              <a:t>text</a:t>
            </a:r>
            <a:r>
              <a:rPr lang="pt-PT" dirty="0"/>
              <a:t> – Date</a:t>
            </a:r>
          </a:p>
        </p:txBody>
      </p:sp>
    </p:spTree>
    <p:extLst>
      <p:ext uri="{BB962C8B-B14F-4D97-AF65-F5344CB8AC3E}">
        <p14:creationId xmlns:p14="http://schemas.microsoft.com/office/powerpoint/2010/main" val="1715164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62444-1653-0E47-B51E-804C6F25CE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1669428" y="1038709"/>
            <a:ext cx="4022071" cy="309933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2800" b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lnSpc>
                <a:spcPts val="3160"/>
              </a:lnSpc>
              <a:spcBef>
                <a:spcPts val="1800"/>
              </a:spcBef>
              <a:spcAft>
                <a:spcPts val="1200"/>
              </a:spcAft>
              <a:defRPr sz="2800" b="1">
                <a:solidFill>
                  <a:srgbClr val="FFFFFF"/>
                </a:solidFill>
              </a:defRPr>
            </a:lvl2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pt-PT" dirty="0" err="1"/>
              <a:t>Index</a:t>
            </a:r>
            <a:endParaRPr lang="pt-PT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9B48243-A08F-DD40-87B6-ABA4B07D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69427" y="1774677"/>
            <a:ext cx="3878965" cy="33086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Chapter 1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4585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AE27A2-5C54-9843-B026-5A2B2CBB3E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1527448" y="916507"/>
            <a:ext cx="4020945" cy="2412250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2800" b="1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lnSpc>
                <a:spcPts val="3160"/>
              </a:lnSpc>
              <a:spcBef>
                <a:spcPts val="1800"/>
              </a:spcBef>
              <a:spcAft>
                <a:spcPts val="1200"/>
              </a:spcAft>
              <a:defRPr sz="2800" b="1">
                <a:solidFill>
                  <a:srgbClr val="FFFFFF"/>
                </a:solidFill>
              </a:defRPr>
            </a:lvl2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add</a:t>
            </a:r>
            <a:r>
              <a:rPr lang="pt-PT" dirty="0"/>
              <a:t> </a:t>
            </a:r>
            <a:r>
              <a:rPr lang="pt-PT" dirty="0" err="1"/>
              <a:t>text</a:t>
            </a:r>
            <a:r>
              <a:rPr lang="pt-PT" dirty="0"/>
              <a:t> – </a:t>
            </a:r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chapter</a:t>
            </a:r>
            <a:r>
              <a:rPr lang="pt-PT" dirty="0"/>
              <a:t> </a:t>
            </a:r>
            <a:r>
              <a:rPr lang="pt-PT" dirty="0" err="1"/>
              <a:t>section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0833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D52CED-FA2A-1B43-9D43-81FC7B2B1D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2985526" y="3178852"/>
            <a:ext cx="6220947" cy="7654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2800" b="1" baseline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lnSpc>
                <a:spcPts val="3160"/>
              </a:lnSpc>
              <a:spcBef>
                <a:spcPts val="1800"/>
              </a:spcBef>
              <a:spcAft>
                <a:spcPts val="1200"/>
              </a:spcAft>
              <a:defRPr sz="2800" b="1">
                <a:solidFill>
                  <a:srgbClr val="FFFFFF"/>
                </a:solidFill>
              </a:defRPr>
            </a:lvl2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add</a:t>
            </a:r>
            <a:r>
              <a:rPr lang="pt-PT" dirty="0"/>
              <a:t> </a:t>
            </a:r>
            <a:r>
              <a:rPr lang="pt-PT" dirty="0" err="1"/>
              <a:t>text</a:t>
            </a:r>
            <a:r>
              <a:rPr lang="pt-PT" dirty="0"/>
              <a:t> – </a:t>
            </a:r>
            <a:r>
              <a:rPr lang="pt-PT" dirty="0" err="1"/>
              <a:t>Name</a:t>
            </a:r>
            <a:r>
              <a:rPr lang="pt-PT" dirty="0"/>
              <a:t> </a:t>
            </a:r>
            <a:r>
              <a:rPr lang="pt-PT" dirty="0" err="1"/>
              <a:t>of</a:t>
            </a:r>
            <a:r>
              <a:rPr lang="pt-PT" dirty="0"/>
              <a:t> </a:t>
            </a:r>
            <a:r>
              <a:rPr lang="pt-PT" dirty="0" err="1"/>
              <a:t>Chapter</a:t>
            </a:r>
            <a:r>
              <a:rPr lang="pt-PT" dirty="0"/>
              <a:t> </a:t>
            </a:r>
            <a:r>
              <a:rPr lang="pt-PT" dirty="0" err="1"/>
              <a:t>Section</a:t>
            </a:r>
            <a:endParaRPr lang="pt-PT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47B1E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132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985764" y="1884743"/>
            <a:ext cx="10350126" cy="399253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6000" b="1" baseline="0">
                <a:solidFill>
                  <a:srgbClr val="FBB040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2800">
                <a:solidFill>
                  <a:srgbClr val="FFFFFF"/>
                </a:solidFill>
              </a:defRPr>
            </a:lvl2pPr>
          </a:lstStyle>
          <a:p>
            <a:pPr lvl="0"/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add</a:t>
            </a:r>
            <a:r>
              <a:rPr lang="pt-PT" dirty="0"/>
              <a:t> </a:t>
            </a:r>
            <a:r>
              <a:rPr lang="pt-PT" dirty="0" err="1"/>
              <a:t>text</a:t>
            </a:r>
            <a:r>
              <a:rPr lang="pt-PT" dirty="0"/>
              <a:t> – </a:t>
            </a:r>
            <a:r>
              <a:rPr lang="pt-PT" dirty="0" err="1"/>
              <a:t>separator</a:t>
            </a:r>
            <a:endParaRPr lang="pt-PT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602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47B1E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985764" y="362663"/>
            <a:ext cx="7969370" cy="826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985071" y="1884743"/>
            <a:ext cx="7970063" cy="42478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220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 – 1 column</a:t>
            </a:r>
          </a:p>
        </p:txBody>
      </p:sp>
    </p:spTree>
    <p:extLst>
      <p:ext uri="{BB962C8B-B14F-4D97-AF65-F5344CB8AC3E}">
        <p14:creationId xmlns:p14="http://schemas.microsoft.com/office/powerpoint/2010/main" val="117604810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986458" y="362663"/>
            <a:ext cx="7969370" cy="826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47B1E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985071" y="1884743"/>
            <a:ext cx="7970063" cy="424780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2200"/>
              </a:spcBef>
              <a:buClr>
                <a:srgbClr val="FBB040"/>
              </a:buClr>
              <a:buFont typeface="Wingdings" charset="2"/>
              <a:buChar char="§"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 – 1 column</a:t>
            </a:r>
          </a:p>
        </p:txBody>
      </p:sp>
    </p:spTree>
    <p:extLst>
      <p:ext uri="{BB962C8B-B14F-4D97-AF65-F5344CB8AC3E}">
        <p14:creationId xmlns:p14="http://schemas.microsoft.com/office/powerpoint/2010/main" val="493019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3" y="5877273"/>
            <a:ext cx="985767" cy="6108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47B1E"/>
                </a:solidFill>
                <a:latin typeface=""/>
              </a:defRPr>
            </a:lvl1pPr>
          </a:lstStyle>
          <a:p>
            <a:fld id="{EBC262BB-4310-134F-8D24-58475080D94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986457" y="362663"/>
            <a:ext cx="7969370" cy="8263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985764" y="1884743"/>
            <a:ext cx="4464676" cy="42478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220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 – 2 columns</a:t>
            </a:r>
          </a:p>
        </p:txBody>
      </p:sp>
      <p:sp>
        <p:nvSpPr>
          <p:cNvPr id="13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5810982" y="1884743"/>
            <a:ext cx="4464676" cy="42478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220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 – 2 columns</a:t>
            </a:r>
          </a:p>
        </p:txBody>
      </p:sp>
    </p:spTree>
    <p:extLst>
      <p:ext uri="{BB962C8B-B14F-4D97-AF65-F5344CB8AC3E}">
        <p14:creationId xmlns:p14="http://schemas.microsoft.com/office/powerpoint/2010/main" val="903066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F139D8-3B88-2545-A66E-9A1949E30518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8700" y="6406956"/>
            <a:ext cx="1870236" cy="1997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7AF047-095C-1443-B045-466DFC444E04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76446"/>
            <a:ext cx="12192000" cy="8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95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717" r:id="rId2"/>
    <p:sldLayoutId id="2147483721" r:id="rId3"/>
    <p:sldLayoutId id="2147483720" r:id="rId4"/>
    <p:sldLayoutId id="2147483685" r:id="rId5"/>
    <p:sldLayoutId id="2147483687" r:id="rId6"/>
    <p:sldLayoutId id="2147483694" r:id="rId7"/>
    <p:sldLayoutId id="2147483688" r:id="rId8"/>
    <p:sldLayoutId id="2147483696" r:id="rId9"/>
    <p:sldLayoutId id="2147483689" r:id="rId10"/>
    <p:sldLayoutId id="2147483691" r:id="rId11"/>
    <p:sldLayoutId id="2147483712" r:id="rId12"/>
    <p:sldLayoutId id="2147483693" r:id="rId13"/>
    <p:sldLayoutId id="2147483715" r:id="rId14"/>
    <p:sldLayoutId id="2147483718" r:id="rId15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5738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4E922F-068D-2C4C-B235-D568668752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B257E4-F5A2-7641-9687-DA0CCFDB53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06539F-8CCE-644D-86D6-9A190F8930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D8A693-3CC9-9440-8CAC-8A75BD22DB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61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BC0B51-54B7-0246-9CDE-A23B37754D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AAF059-E34C-2247-B7EE-0B2CDB2A17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06AAAD6-EB15-634E-AE24-7C84DA852AC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3CDC81-9D2F-994B-9607-1A450974723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245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F8F16E-8BEF-9040-8678-30A2C4B241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F4591F-8057-C440-B5D3-27D22BE931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D9F61C7-C99E-CC4D-888D-501555C12E0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49464E4-40F4-BF44-BC03-6076AACA60F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1D2BD3-178C-924E-BA59-23D058CF97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972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707457-C6A4-8E45-9C56-ACE6A4C53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3626D0-4118-694D-B020-3103D9A4E00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F4413E-E522-3D45-809D-1404B99CE2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69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31A2512-2BE4-BB43-AF8C-7DE90A0B247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D84D62-BCB2-B443-9B68-6E1911C2FCC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75FB080-22D0-F543-A63A-1B7764F794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16781F5-34A2-F740-B1A6-12AACAC8DBB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3F8A71-CDD1-E642-A3B3-5E84357570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93E7BE-B848-E84D-87C9-2203FF5CCA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74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2EB528-1209-0541-AD5C-40FE2DDBE1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72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D5A924-C44D-0547-A55F-04EAE75CC7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660E2-7DBE-AA48-A85E-4EF4603B0C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8216C4-276E-FB4F-8011-3A846B6D420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141360-0EFE-D441-9A0D-70B7C43406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074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D8E03F-4C36-1148-B504-35EE74B124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EA0EE-397B-DB45-BBB9-0FB2931E49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885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8EF661-5F47-1743-B59E-8F5A2D96CE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3231B2-FB7E-324B-AE0C-7180E03642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017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36803B-D428-1346-9278-4C33E04DC5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10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4F0151-74D0-924D-8C34-7149179261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6D7F90-9641-C340-885C-86A02023D1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502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CD3A96-FC1D-634C-953E-914BC92D71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1A45AB-6917-8E47-B138-EEDEF8EAA7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0A03DB-2F4C-C24F-A5B3-21A1ECF884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82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56C4DCD-ED82-5445-8D59-A55BAA6178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1366D9-583E-6A41-8B8D-415E9B2BD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AF928-180D-C043-8020-B3563DA8EC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14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351FF1-42F2-CF44-AD27-63601544BB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BC262BB-4310-134F-8D24-58475080D94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5A7BC5-4003-D944-9B21-2A6FA485B2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72A6D4-9FB5-4147-BFF8-F214DA9E3B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BEB3DD-7D45-7B46-A06A-E4FFDE36EC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100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222944"/>
      </a:dk2>
      <a:lt2>
        <a:srgbClr val="D1DFE9"/>
      </a:lt2>
      <a:accent1>
        <a:srgbClr val="222944"/>
      </a:accent1>
      <a:accent2>
        <a:srgbClr val="008FBE"/>
      </a:accent2>
      <a:accent3>
        <a:srgbClr val="51C0DF"/>
      </a:accent3>
      <a:accent4>
        <a:srgbClr val="939598"/>
      </a:accent4>
      <a:accent5>
        <a:srgbClr val="F1F2F2"/>
      </a:accent5>
      <a:accent6>
        <a:srgbClr val="4D829B"/>
      </a:accent6>
      <a:hlink>
        <a:srgbClr val="57C9FF"/>
      </a:hlink>
      <a:folHlink>
        <a:srgbClr val="008FBE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>
        <a:noAutofit/>
      </a:bodyPr>
      <a:lstStyle>
        <a:defPPr marL="0" indent="0">
          <a:lnSpc>
            <a:spcPct val="100000"/>
          </a:lnSpc>
          <a:spcBef>
            <a:spcPts val="2200"/>
          </a:spcBef>
          <a:buClr>
            <a:schemeClr val="accent3"/>
          </a:buClr>
          <a:buSzPct val="150000"/>
          <a:buFontTx/>
          <a:buNone/>
          <a:defRPr sz="2000" b="0" spc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INESCTEC_Apres Templates_PT2" id="{B1FDAFB7-D6F8-4F4E-928C-982E9DB0D218}" vid="{3D70EFEB-E28C-D24B-9444-65FDA87083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INESCTEC_Apres Templates_PT2</Template>
  <TotalTime>525</TotalTime>
  <Words>10</Words>
  <Application>Microsoft Macintosh PowerPoint</Application>
  <PresentationFormat>Widescreen</PresentationFormat>
  <Paragraphs>10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76</cp:revision>
  <cp:lastPrinted>2016-10-25T20:32:57Z</cp:lastPrinted>
  <dcterms:created xsi:type="dcterms:W3CDTF">2016-10-25T13:04:22Z</dcterms:created>
  <dcterms:modified xsi:type="dcterms:W3CDTF">2020-03-02T10:58:40Z</dcterms:modified>
</cp:coreProperties>
</file>

<file path=docProps/thumbnail.jpeg>
</file>